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79" d="100"/>
          <a:sy n="79" d="100"/>
        </p:scale>
        <p:origin x="114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99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Taller 01: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Integración Diseño y Desarrollo Web 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11712" y="675443"/>
            <a:ext cx="6968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Taller 01:</a:t>
            </a:r>
          </a:p>
          <a:p>
            <a:pPr algn="ctr"/>
            <a:r>
              <a:rPr lang="es-E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Integración Diseño y </a:t>
            </a:r>
          </a:p>
          <a:p>
            <a:pPr algn="ctr"/>
            <a:r>
              <a:rPr lang="es-E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Desarrollo Web </a:t>
            </a:r>
          </a:p>
          <a:p>
            <a:pPr algn="ctr"/>
            <a:endParaRPr lang="es-CO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99375"/>
            <a:ext cx="385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Técnico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Edwin Albeiro Ramos</a:t>
            </a:r>
            <a:endParaRPr lang="es-CO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TeleInformática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Jornada de Alistamiento, </a:t>
            </a:r>
            <a:r>
              <a:rPr lang="es-E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Cuarto Trimestre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de septiembre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[Nombre del Sistema] para el [seguimiento, apoyo, etc.] a los [procesos] de la Empresa [Nombre de la Empresa].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[ModProceso1]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[ModProceso2]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[ModProceso3]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[Nombre de la Empresa].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933</Words>
  <Application>Microsoft Office PowerPoint</Application>
  <PresentationFormat>Panorámica</PresentationFormat>
  <Paragraphs>130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Edwin Albeiro Ramos Villamil</cp:lastModifiedBy>
  <cp:revision>74</cp:revision>
  <dcterms:created xsi:type="dcterms:W3CDTF">2020-10-01T23:51:28Z</dcterms:created>
  <dcterms:modified xsi:type="dcterms:W3CDTF">2024-09-23T21:04:08Z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